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498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646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687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832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29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3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132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75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922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82785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2256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152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1" r:id="rId6"/>
    <p:sldLayoutId id="2147483787" r:id="rId7"/>
    <p:sldLayoutId id="2147483788" r:id="rId8"/>
    <p:sldLayoutId id="2147483789" r:id="rId9"/>
    <p:sldLayoutId id="2147483790" r:id="rId10"/>
    <p:sldLayoutId id="21474837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ce and pins on a board game">
            <a:extLst>
              <a:ext uri="{FF2B5EF4-FFF2-40B4-BE49-F238E27FC236}">
                <a16:creationId xmlns:a16="http://schemas.microsoft.com/office/drawing/2014/main" id="{E6107FCD-2EDE-A5CB-BFC0-156A6EB75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8802" y="10"/>
            <a:ext cx="10314416" cy="6857990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1C2F3FA0-960A-435A-AC72-8ADCBF50F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1139"/>
            <a:ext cx="12192000" cy="164455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883AFB-FFE0-41B7-9AC5-CAAEDBD50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644" y="4551140"/>
            <a:ext cx="10268712" cy="849535"/>
          </a:xfrm>
        </p:spPr>
        <p:txBody>
          <a:bodyPr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Game Library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EADF99-347E-4EEA-A21D-297F8A1DB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1644" y="5276851"/>
            <a:ext cx="10268712" cy="782042"/>
          </a:xfrm>
        </p:spPr>
        <p:txBody>
          <a:bodyPr anchor="t">
            <a:noAutofit/>
          </a:bodyPr>
          <a:lstStyle/>
          <a:p>
            <a:pPr>
              <a:lnSpc>
                <a:spcPct val="91000"/>
              </a:lnSpc>
            </a:pPr>
            <a:r>
              <a:rPr lang="en-US" sz="2400" dirty="0"/>
              <a:t>By MYCHAL CLARK</a:t>
            </a:r>
          </a:p>
          <a:p>
            <a:pPr>
              <a:lnSpc>
                <a:spcPct val="91000"/>
              </a:lnSpc>
            </a:pPr>
            <a:r>
              <a:rPr lang="en-US" sz="2400" dirty="0"/>
              <a:t>SPRING 2022</a:t>
            </a:r>
          </a:p>
        </p:txBody>
      </p:sp>
    </p:spTree>
    <p:extLst>
      <p:ext uri="{BB962C8B-B14F-4D97-AF65-F5344CB8AC3E}">
        <p14:creationId xmlns:p14="http://schemas.microsoft.com/office/powerpoint/2010/main" val="4017569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E9B3B6-53EC-4129-AF6A-A283373F0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317499"/>
            <a:ext cx="4500737" cy="147320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WHY and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0094C-59FB-4448-A4D0-430F54220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438" y="1924050"/>
            <a:ext cx="4887912" cy="4705350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/>
              <a:t>Why Did I take on this project?</a:t>
            </a:r>
          </a:p>
          <a:p>
            <a:pPr marL="457200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For a grade</a:t>
            </a:r>
          </a:p>
          <a:p>
            <a:pPr marL="457200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First time with java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/>
              <a:t>What Did I learn from this project?</a:t>
            </a:r>
          </a:p>
          <a:p>
            <a:pPr marL="457200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Mobile Development</a:t>
            </a:r>
          </a:p>
          <a:p>
            <a:pPr marL="457200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Java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2000" dirty="0"/>
              <a:t>What Would I do differently next time?</a:t>
            </a:r>
          </a:p>
          <a:p>
            <a:pPr marL="457200" indent="-4572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More features</a:t>
            </a:r>
          </a:p>
        </p:txBody>
      </p:sp>
      <p:pic>
        <p:nvPicPr>
          <p:cNvPr id="5" name="Picture 4" descr="A person reaching for a paper on a table full of paper and sticky notes">
            <a:extLst>
              <a:ext uri="{FF2B5EF4-FFF2-40B4-BE49-F238E27FC236}">
                <a16:creationId xmlns:a16="http://schemas.microsoft.com/office/drawing/2014/main" id="{5CB582A5-CB9F-455A-420F-74C597676B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29" r="20822" b="-1"/>
          <a:stretch/>
        </p:blipFill>
        <p:spPr>
          <a:xfrm>
            <a:off x="6094474" y="10"/>
            <a:ext cx="60975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84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DB32FA-EF10-49EA-A9DE-CEF5650CA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Steam</a:t>
            </a:r>
          </a:p>
        </p:txBody>
      </p:sp>
      <p:pic>
        <p:nvPicPr>
          <p:cNvPr id="8" name="Content Placeholder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06857EA-9FE7-421C-A46D-4248F3E35A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884" y="3594099"/>
            <a:ext cx="4019362" cy="258762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5A9244-DE52-4A2E-A253-AF371DCD11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Epic games</a:t>
            </a:r>
          </a:p>
        </p:txBody>
      </p:sp>
      <p:pic>
        <p:nvPicPr>
          <p:cNvPr id="10" name="Content Placeholder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F611DF9-516F-4DA6-9D10-5AFE8B117C1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716" y="3594100"/>
            <a:ext cx="4697281" cy="2587625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208A11E-2437-47A6-BF9C-2DB4CE715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Applications</a:t>
            </a:r>
          </a:p>
        </p:txBody>
      </p:sp>
    </p:spTree>
    <p:extLst>
      <p:ext uri="{BB962C8B-B14F-4D97-AF65-F5344CB8AC3E}">
        <p14:creationId xmlns:p14="http://schemas.microsoft.com/office/powerpoint/2010/main" val="2849881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7A4CD8CA-A21A-4D4E-B9C2-713BC6CE2D3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9" r="6369"/>
          <a:stretch>
            <a:fillRect/>
          </a:stretch>
        </p:blipFill>
        <p:spPr>
          <a:xfrm>
            <a:off x="1419225" y="2267712"/>
            <a:ext cx="5495144" cy="4590288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897A4-1421-4B06-B610-EB073DA9A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3352800"/>
            <a:ext cx="3992856" cy="21717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dirty="0"/>
              <a:t>Comments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For user engagement.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Voice your opinion</a:t>
            </a:r>
          </a:p>
          <a:p>
            <a:pPr>
              <a:lnSpc>
                <a:spcPct val="100000"/>
              </a:lnSpc>
            </a:pPr>
            <a:r>
              <a:rPr lang="en-US" dirty="0"/>
              <a:t>Game List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UI to show off games.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Easy accessibility</a:t>
            </a:r>
          </a:p>
          <a:p>
            <a:pPr>
              <a:lnSpc>
                <a:spcPct val="100000"/>
              </a:lnSpc>
            </a:pPr>
            <a:r>
              <a:rPr lang="en-US" dirty="0"/>
              <a:t>Accounts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Stores user information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Personalized space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5A589D-9059-4EA7-92BF-C8247430B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</a:t>
            </a:r>
          </a:p>
        </p:txBody>
      </p:sp>
    </p:spTree>
    <p:extLst>
      <p:ext uri="{BB962C8B-B14F-4D97-AF65-F5344CB8AC3E}">
        <p14:creationId xmlns:p14="http://schemas.microsoft.com/office/powerpoint/2010/main" val="3476716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6D8DA-3291-4717-8587-2BD051505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Pictures</a:t>
            </a:r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8EF8662-17E3-49C5-968C-DD7E975B68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613" y="2995845"/>
            <a:ext cx="4814887" cy="2891960"/>
          </a:xfrm>
        </p:spPr>
      </p:pic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CCB92EA-657E-4D16-8121-CCB1DD324F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782" y="2478088"/>
            <a:ext cx="3018605" cy="4151312"/>
          </a:xfrm>
        </p:spPr>
      </p:pic>
    </p:spTree>
    <p:extLst>
      <p:ext uri="{BB962C8B-B14F-4D97-AF65-F5344CB8AC3E}">
        <p14:creationId xmlns:p14="http://schemas.microsoft.com/office/powerpoint/2010/main" val="3320816146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80</Words>
  <Application>Microsoft Office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Franklin Gothic Demi Cond</vt:lpstr>
      <vt:lpstr>Franklin Gothic Medium</vt:lpstr>
      <vt:lpstr>Wingdings</vt:lpstr>
      <vt:lpstr>JuxtaposeVTI</vt:lpstr>
      <vt:lpstr>Game Library Project</vt:lpstr>
      <vt:lpstr>WHY and What?</vt:lpstr>
      <vt:lpstr>Similar Applications</vt:lpstr>
      <vt:lpstr>Key features</vt:lpstr>
      <vt:lpstr>Pictures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Library Project</dc:title>
  <dc:creator>Mychal Clark</dc:creator>
  <cp:lastModifiedBy>Mychal Clark</cp:lastModifiedBy>
  <cp:revision>3</cp:revision>
  <dcterms:created xsi:type="dcterms:W3CDTF">2022-04-29T18:02:28Z</dcterms:created>
  <dcterms:modified xsi:type="dcterms:W3CDTF">2022-04-29T19:51:45Z</dcterms:modified>
</cp:coreProperties>
</file>

<file path=docProps/thumbnail.jpeg>
</file>